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0" r:id="rId2"/>
    <p:sldId id="362" r:id="rId3"/>
    <p:sldId id="363" r:id="rId4"/>
    <p:sldId id="364" r:id="rId5"/>
    <p:sldId id="360" r:id="rId6"/>
    <p:sldId id="301" r:id="rId7"/>
    <p:sldId id="351" r:id="rId8"/>
    <p:sldId id="296" r:id="rId9"/>
    <p:sldId id="303" r:id="rId10"/>
    <p:sldId id="337" r:id="rId11"/>
    <p:sldId id="350" r:id="rId12"/>
    <p:sldId id="268" r:id="rId13"/>
    <p:sldId id="365" r:id="rId14"/>
    <p:sldId id="298" r:id="rId15"/>
    <p:sldId id="313" r:id="rId16"/>
    <p:sldId id="349" r:id="rId17"/>
    <p:sldId id="336" r:id="rId18"/>
    <p:sldId id="354" r:id="rId19"/>
    <p:sldId id="357" r:id="rId20"/>
    <p:sldId id="356" r:id="rId21"/>
    <p:sldId id="355" r:id="rId22"/>
    <p:sldId id="359" r:id="rId23"/>
    <p:sldId id="339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E727D-C524-4D8D-882E-1906EC09559E}" type="datetimeFigureOut">
              <a:rPr lang="pl-PL" smtClean="0"/>
              <a:pPr/>
              <a:t>2019-05-08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C3359-1839-4B14-862C-730E95F70A0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5"/>
            <a:ext cx="4848992" cy="34281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403759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5"/>
            <a:ext cx="4848992" cy="34281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403759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5"/>
            <a:ext cx="4848992" cy="34281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403759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2019-05-08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2019-05-08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2019-05-08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2019-05-08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2019-05-08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2019-05-08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2019-05-08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431" cy="6858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431" cy="68582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3657556" y="4917901"/>
            <a:ext cx="5289928" cy="1930415"/>
          </a:xfrm>
          <a:prstGeom prst="rect">
            <a:avLst/>
          </a:prstGeom>
          <a:noFill/>
          <a:ln>
            <a:noFill/>
          </a:ln>
        </p:spPr>
        <p:txBody>
          <a:bodyPr vert="horz" wrap="square" lIns="82945" tIns="41473" rIns="82945" bIns="41473" anchor="t" anchorCtr="0" compatLnSpc="1">
            <a:spAutoFit/>
          </a:bodyPr>
          <a:lstStyle/>
          <a:p>
            <a:pPr algn="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6000" b="1" i="1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Comic Sans MS" pitchFamily="66"/>
              </a:rPr>
              <a:t>Oto </a:t>
            </a:r>
          </a:p>
          <a:p>
            <a:pPr algn="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6000" b="1" i="1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Comic Sans MS" pitchFamily="66"/>
              </a:rPr>
              <a:t>Słowo Boże!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tapeta-dziewczynki-choinki-aniolki.na-pulpit.com/zdjecia/dziewczynki-choinki-aniolk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599" y="0"/>
            <a:ext cx="9115399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0"/>
              </a:spcAft>
            </a:pPr>
            <a:r>
              <a:rPr lang="pl-PL" sz="3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Arial CE"/>
              </a:rPr>
              <a:t>OFIARUJE TOBIE </a:t>
            </a:r>
            <a:r>
              <a:rPr lang="pl-PL" sz="3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Arial CE"/>
              </a:rPr>
              <a:t>PANIE </a:t>
            </a:r>
            <a:r>
              <a:rPr lang="pl-PL" sz="3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Arial CE"/>
              </a:rPr>
              <a:t>MÓJ  </a:t>
            </a:r>
            <a:br>
              <a:rPr lang="pl-PL" sz="3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Arial CE"/>
              </a:rPr>
            </a:br>
            <a:r>
              <a:rPr lang="pl-PL" sz="3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Arial CE"/>
              </a:rPr>
              <a:t>CAŁE ŻYCIE ME </a:t>
            </a:r>
            <a:br>
              <a:rPr lang="pl-PL" sz="3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Arial CE"/>
              </a:rPr>
            </a:br>
            <a:r>
              <a:rPr lang="pl-PL" sz="3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Arial CE"/>
              </a:rPr>
              <a:t>CAŁY JESTEM TWÓJ </a:t>
            </a:r>
            <a:br>
              <a:rPr lang="pl-PL" sz="3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Arial CE"/>
              </a:rPr>
            </a:br>
            <a:r>
              <a:rPr lang="pl-PL" sz="3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Arial CE"/>
              </a:rPr>
              <a:t>AŻ NA WIEKI </a:t>
            </a:r>
            <a:endParaRPr lang="pl-PL" sz="3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Arial CE"/>
            </a:endParaRPr>
          </a:p>
          <a:p>
            <a:pPr algn="ctr">
              <a:lnSpc>
                <a:spcPct val="150000"/>
              </a:lnSpc>
            </a:pPr>
            <a:r>
              <a:rPr lang="pl-PL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Arial CE"/>
              </a:rPr>
              <a:t>OTO MOJE </a:t>
            </a:r>
            <a:r>
              <a:rPr lang="pl-PL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Arial CE"/>
              </a:rPr>
              <a:t>SERCE </a:t>
            </a:r>
            <a:r>
              <a:rPr lang="pl-PL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Arial CE"/>
              </a:rPr>
              <a:t>PRZECIEŻ WIESZ </a:t>
            </a:r>
            <a:br>
              <a:rPr lang="pl-PL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Arial CE"/>
              </a:rPr>
            </a:br>
            <a:r>
              <a:rPr lang="pl-PL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Arial CE"/>
              </a:rPr>
              <a:t>TYŚ  MIŁOŚCIĄ MĄ </a:t>
            </a:r>
            <a:br>
              <a:rPr lang="pl-PL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Arial CE"/>
              </a:rPr>
            </a:br>
            <a:r>
              <a:rPr lang="pl-PL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Arial CE"/>
              </a:rPr>
              <a:t>JEDYNĄ JEST </a:t>
            </a:r>
            <a:endParaRPr lang="pl-PL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69160"/>
            <a:ext cx="1769495" cy="178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08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apeciarnia.pl/tapety/normalne/170003_dwa_aniolki_drzewo_promienie_golab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257" y="63134"/>
            <a:ext cx="91328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4000" b="1" i="1" dirty="0">
                <a:solidFill>
                  <a:srgbClr val="01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IDZIE MÓJ PAN, </a:t>
            </a:r>
            <a:endParaRPr lang="pl-PL" sz="4000" b="1" i="1" dirty="0" smtClean="0">
              <a:solidFill>
                <a:srgbClr val="011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Times New Roman"/>
              <a:cs typeface="Times New Roman"/>
            </a:endParaRPr>
          </a:p>
          <a:p>
            <a:pPr algn="ctr">
              <a:lnSpc>
                <a:spcPct val="20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4000" b="1" i="1" dirty="0" smtClean="0">
                <a:solidFill>
                  <a:srgbClr val="01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IDZIE </a:t>
            </a:r>
            <a:r>
              <a:rPr lang="pl-PL" sz="4000" b="1" i="1" dirty="0">
                <a:solidFill>
                  <a:srgbClr val="01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MÓJ PAN.</a:t>
            </a:r>
            <a:endParaRPr lang="pl-PL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20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4000" b="1" i="1" dirty="0">
                <a:solidFill>
                  <a:srgbClr val="01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ON TERAZ BIEGNIE, </a:t>
            </a:r>
            <a:endParaRPr lang="pl-PL" sz="4000" b="1" i="1" dirty="0" smtClean="0">
              <a:solidFill>
                <a:srgbClr val="011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Times New Roman"/>
              <a:cs typeface="Times New Roman"/>
            </a:endParaRPr>
          </a:p>
          <a:p>
            <a:pPr algn="ctr">
              <a:lnSpc>
                <a:spcPct val="20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4000" b="1" i="1" dirty="0" smtClean="0">
                <a:solidFill>
                  <a:srgbClr val="01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BY </a:t>
            </a:r>
            <a:r>
              <a:rPr lang="pl-PL" sz="4000" b="1" i="1" dirty="0">
                <a:solidFill>
                  <a:srgbClr val="01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SPOTKAĆ MNIE. /</a:t>
            </a:r>
            <a:r>
              <a:rPr lang="pl-PL" sz="4000" b="1" i="1" dirty="0" smtClean="0">
                <a:solidFill>
                  <a:srgbClr val="01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2X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160"/>
            <a:ext cx="2201543" cy="178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24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665" y="260648"/>
            <a:ext cx="914574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4000" b="1" dirty="0">
                <a:solidFill>
                  <a:srgbClr val="01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MIJA GÓRY, ŁĄKI, LASY,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20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4000" b="1" dirty="0">
                <a:solidFill>
                  <a:srgbClr val="01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BY KOMUNII STAŁ SIĘ CUD.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20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3600" b="1" dirty="0">
                <a:solidFill>
                  <a:srgbClr val="01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ON CHCE CHLEBEM </a:t>
            </a:r>
            <a:r>
              <a:rPr lang="pl-PL" sz="3600" b="1" dirty="0" smtClean="0">
                <a:solidFill>
                  <a:srgbClr val="01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NAS </a:t>
            </a:r>
            <a:r>
              <a:rPr lang="pl-PL" sz="3600" b="1" dirty="0">
                <a:solidFill>
                  <a:srgbClr val="01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NAKARMIĆ, 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20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3600" b="1" dirty="0">
                <a:solidFill>
                  <a:srgbClr val="01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BY NASYCIĆ </a:t>
            </a:r>
            <a:r>
              <a:rPr lang="pl-PL" sz="3600" b="1" dirty="0" smtClean="0">
                <a:solidFill>
                  <a:srgbClr val="01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ŻYCIA </a:t>
            </a:r>
            <a:r>
              <a:rPr lang="pl-PL" sz="3600" b="1" dirty="0">
                <a:solidFill>
                  <a:srgbClr val="01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GŁÓD.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160"/>
            <a:ext cx="2201543" cy="178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02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tapeta-dziewczynki-choinki-aniolki.na-pulpit.com/zdjecia/dziewczynki-choinki-aniolk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433" cy="68582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obrazu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899592" y="764704"/>
            <a:ext cx="7632848" cy="5319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l-PL" sz="4400" b="1" dirty="0" smtClean="0"/>
              <a:t>Tak czekałem na tę chwilę</a:t>
            </a:r>
          </a:p>
          <a:p>
            <a:pPr>
              <a:lnSpc>
                <a:spcPct val="200000"/>
              </a:lnSpc>
            </a:pPr>
            <a:r>
              <a:rPr lang="pl-PL" sz="4400" b="1" dirty="0" smtClean="0"/>
              <a:t>by usłyszeć głos Twój Panie</a:t>
            </a:r>
          </a:p>
          <a:p>
            <a:pPr>
              <a:lnSpc>
                <a:spcPct val="200000"/>
              </a:lnSpc>
            </a:pPr>
            <a:r>
              <a:rPr lang="pl-PL" sz="4400" b="1" dirty="0" smtClean="0"/>
              <a:t>w sercu mam radości tyle</a:t>
            </a:r>
          </a:p>
          <a:p>
            <a:pPr>
              <a:lnSpc>
                <a:spcPct val="200000"/>
              </a:lnSpc>
            </a:pPr>
            <a:r>
              <a:rPr lang="pl-PL" sz="4400" b="1" dirty="0" smtClean="0"/>
              <a:t>miłość Twa przeze mnie tchnie.</a:t>
            </a:r>
            <a:endParaRPr lang="pl-PL" sz="4400" b="1" dirty="0"/>
          </a:p>
        </p:txBody>
      </p:sp>
    </p:spTree>
    <p:extLst>
      <p:ext uri="{BB962C8B-B14F-4D97-AF65-F5344CB8AC3E}">
        <p14:creationId xmlns="" xmlns:p14="http://schemas.microsoft.com/office/powerpoint/2010/main" val="2834208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433" cy="68582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obrazu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83568" y="692696"/>
            <a:ext cx="8064896" cy="5319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l-PL" sz="4400" b="1" dirty="0" smtClean="0"/>
              <a:t>Oto nastał dzień wspaniały</a:t>
            </a:r>
          </a:p>
          <a:p>
            <a:pPr>
              <a:lnSpc>
                <a:spcPct val="200000"/>
              </a:lnSpc>
            </a:pPr>
            <a:r>
              <a:rPr lang="pl-PL" sz="4400" b="1" dirty="0" smtClean="0"/>
              <a:t>pełen światła i radości</a:t>
            </a:r>
          </a:p>
          <a:p>
            <a:pPr>
              <a:lnSpc>
                <a:spcPct val="200000"/>
              </a:lnSpc>
            </a:pPr>
            <a:r>
              <a:rPr lang="pl-PL" sz="4400" b="1" dirty="0" smtClean="0"/>
              <a:t>stoję z dłońmi złożonymi</a:t>
            </a:r>
          </a:p>
          <a:p>
            <a:pPr>
              <a:lnSpc>
                <a:spcPct val="200000"/>
              </a:lnSpc>
            </a:pPr>
            <a:r>
              <a:rPr lang="pl-PL" sz="4400" b="1" dirty="0" smtClean="0"/>
              <a:t>Ciebie tylko prosić chcę.</a:t>
            </a:r>
            <a:endParaRPr lang="pl-PL" sz="4400" b="1" dirty="0"/>
          </a:p>
        </p:txBody>
      </p:sp>
    </p:spTree>
    <p:extLst>
      <p:ext uri="{BB962C8B-B14F-4D97-AF65-F5344CB8AC3E}">
        <p14:creationId xmlns="" xmlns:p14="http://schemas.microsoft.com/office/powerpoint/2010/main" val="2834208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433" cy="68582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obrazu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467544" y="836712"/>
            <a:ext cx="8496944" cy="531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l-PL" sz="4400" dirty="0" smtClean="0">
                <a:latin typeface="Comic Sans MS" pitchFamily="66" charset="0"/>
              </a:rPr>
              <a:t>REF: </a:t>
            </a:r>
            <a:r>
              <a:rPr lang="pl-PL" sz="4400" b="1" dirty="0" smtClean="0">
                <a:latin typeface="Comic Sans MS" pitchFamily="66" charset="0"/>
              </a:rPr>
              <a:t>Uroczysty dzień Komunii </a:t>
            </a:r>
            <a:endParaRPr lang="pl-PL" sz="4400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</a:pPr>
            <a:r>
              <a:rPr lang="pl-PL" sz="4400" b="1" dirty="0" smtClean="0">
                <a:latin typeface="Comic Sans MS" pitchFamily="66" charset="0"/>
              </a:rPr>
              <a:t>Jest największą mą radością </a:t>
            </a:r>
            <a:endParaRPr lang="pl-PL" sz="4400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</a:pPr>
            <a:r>
              <a:rPr lang="pl-PL" sz="4400" b="1" dirty="0" smtClean="0">
                <a:latin typeface="Comic Sans MS" pitchFamily="66" charset="0"/>
              </a:rPr>
              <a:t>Jezus żywy w moim sercu </a:t>
            </a:r>
            <a:endParaRPr lang="pl-PL" sz="4400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</a:pPr>
            <a:r>
              <a:rPr lang="pl-PL" sz="4400" b="1" dirty="0" smtClean="0">
                <a:latin typeface="Comic Sans MS" pitchFamily="66" charset="0"/>
              </a:rPr>
              <a:t>dziś objawił miłość swą.</a:t>
            </a:r>
            <a:endParaRPr lang="pl-PL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420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19962" y="404663"/>
            <a:ext cx="86964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742950" algn="ctr">
              <a:lnSpc>
                <a:spcPct val="200000"/>
              </a:lnSpc>
            </a:pPr>
            <a:r>
              <a:rPr lang="pl-PL" sz="3600" dirty="0" smtClean="0"/>
              <a:t>1</a:t>
            </a:r>
            <a:r>
              <a:rPr lang="pl-PL" sz="3600" b="1" dirty="0" smtClean="0"/>
              <a:t>.  </a:t>
            </a:r>
            <a:r>
              <a:rPr lang="pl-PL" sz="3600" b="1" dirty="0" smtClean="0"/>
              <a:t>Po górach, dolinach rozlega się dzwon, </a:t>
            </a:r>
            <a:br>
              <a:rPr lang="pl-PL" sz="3600" b="1" dirty="0" smtClean="0"/>
            </a:br>
            <a:r>
              <a:rPr lang="pl-PL" sz="3600" b="1" dirty="0" smtClean="0"/>
              <a:t>Anielskie witanie ludziom głosi on: </a:t>
            </a:r>
            <a:br>
              <a:rPr lang="pl-PL" sz="3600" b="1" dirty="0" smtClean="0"/>
            </a:br>
            <a:r>
              <a:rPr lang="pl-PL" sz="3600" b="1" dirty="0" smtClean="0"/>
              <a:t>Ref.: </a:t>
            </a:r>
            <a:r>
              <a:rPr lang="pl-PL" sz="3600" b="1" dirty="0" err="1" smtClean="0"/>
              <a:t>Ave</a:t>
            </a:r>
            <a:r>
              <a:rPr lang="pl-PL" sz="3600" b="1" dirty="0" smtClean="0"/>
              <a:t>, </a:t>
            </a:r>
            <a:r>
              <a:rPr lang="pl-PL" sz="3600" b="1" dirty="0" err="1" smtClean="0"/>
              <a:t>Ave</a:t>
            </a:r>
            <a:r>
              <a:rPr lang="pl-PL" sz="3600" b="1" dirty="0" smtClean="0"/>
              <a:t>, </a:t>
            </a:r>
            <a:r>
              <a:rPr lang="pl-PL" sz="3600" b="1" dirty="0" err="1" smtClean="0"/>
              <a:t>Ave</a:t>
            </a:r>
            <a:r>
              <a:rPr lang="pl-PL" sz="3600" b="1" dirty="0" smtClean="0"/>
              <a:t> Maryja, </a:t>
            </a:r>
            <a:br>
              <a:rPr lang="pl-PL" sz="3600" b="1" dirty="0" smtClean="0"/>
            </a:br>
            <a:r>
              <a:rPr lang="pl-PL" sz="3600" b="1" dirty="0" smtClean="0"/>
              <a:t>Zdrowaś, </a:t>
            </a:r>
            <a:r>
              <a:rPr lang="pl-PL" sz="3600" b="1" dirty="0" err="1" smtClean="0"/>
              <a:t>Zdrowaś</a:t>
            </a:r>
            <a:r>
              <a:rPr lang="pl-PL" sz="3600" b="1" dirty="0" smtClean="0"/>
              <a:t>, </a:t>
            </a:r>
            <a:r>
              <a:rPr lang="pl-PL" sz="3600" b="1" dirty="0" err="1" smtClean="0"/>
              <a:t>Zdrowaś</a:t>
            </a:r>
            <a:r>
              <a:rPr lang="pl-PL" sz="3600" b="1" dirty="0" smtClean="0"/>
              <a:t> Maryja</a:t>
            </a:r>
            <a:r>
              <a:rPr lang="pl-PL" sz="3600" dirty="0" smtClean="0"/>
              <a:t>.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160"/>
            <a:ext cx="2201543" cy="178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6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433" cy="68582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obrazu 4"/>
          <p:cNvSpPr>
            <a:spLocks noGrp="1"/>
          </p:cNvSpPr>
          <p:nvPr>
            <p:ph type="pic" idx="1"/>
          </p:nvPr>
        </p:nvSpPr>
        <p:spPr>
          <a:xfrm>
            <a:off x="1691680" y="332656"/>
            <a:ext cx="5486400" cy="4114800"/>
          </a:xfrm>
        </p:spPr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467544" y="692696"/>
            <a:ext cx="8424936" cy="5319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l-PL" sz="4400" b="1" dirty="0" smtClean="0"/>
              <a:t>2. Proszę Jezu mój kochany,</a:t>
            </a:r>
          </a:p>
          <a:p>
            <a:pPr>
              <a:lnSpc>
                <a:spcPct val="200000"/>
              </a:lnSpc>
            </a:pPr>
            <a:r>
              <a:rPr lang="pl-PL" sz="4400" b="1" dirty="0" smtClean="0"/>
              <a:t>Otwórz serce me na wieki,</a:t>
            </a:r>
          </a:p>
          <a:p>
            <a:pPr>
              <a:lnSpc>
                <a:spcPct val="200000"/>
              </a:lnSpc>
            </a:pPr>
            <a:r>
              <a:rPr lang="pl-PL" sz="4400" b="1" dirty="0" smtClean="0"/>
              <a:t>Ja Twe czyste serce kocham,</a:t>
            </a:r>
          </a:p>
          <a:p>
            <a:pPr>
              <a:lnSpc>
                <a:spcPct val="200000"/>
              </a:lnSpc>
            </a:pPr>
            <a:r>
              <a:rPr lang="pl-PL" sz="4400" b="1" dirty="0" smtClean="0"/>
              <a:t>Nie opuszczę Ciebie, nie.</a:t>
            </a:r>
            <a:endParaRPr lang="pl-PL" sz="4400" b="1" dirty="0"/>
          </a:p>
        </p:txBody>
      </p:sp>
    </p:spTree>
    <p:extLst>
      <p:ext uri="{BB962C8B-B14F-4D97-AF65-F5344CB8AC3E}">
        <p14:creationId xmlns="" xmlns:p14="http://schemas.microsoft.com/office/powerpoint/2010/main" val="2834208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433" cy="68582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obrazu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95536" y="764704"/>
            <a:ext cx="8280920" cy="5319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l-PL" sz="4400" b="1" dirty="0" smtClean="0"/>
              <a:t>Tak czekałam pięknej chwili,</a:t>
            </a:r>
          </a:p>
          <a:p>
            <a:pPr>
              <a:lnSpc>
                <a:spcPct val="200000"/>
              </a:lnSpc>
            </a:pPr>
            <a:r>
              <a:rPr lang="pl-PL" sz="4400" b="1" dirty="0" smtClean="0"/>
              <a:t>Której nigdy nie zapomnę</a:t>
            </a:r>
          </a:p>
          <a:p>
            <a:pPr>
              <a:lnSpc>
                <a:spcPct val="200000"/>
              </a:lnSpc>
            </a:pPr>
            <a:r>
              <a:rPr lang="pl-PL" sz="4400" b="1" dirty="0" smtClean="0"/>
              <a:t>Cerce czyste po Komunii,</a:t>
            </a:r>
          </a:p>
          <a:p>
            <a:pPr>
              <a:lnSpc>
                <a:spcPct val="200000"/>
              </a:lnSpc>
            </a:pPr>
            <a:r>
              <a:rPr lang="pl-PL" sz="4400" b="1" dirty="0" smtClean="0"/>
              <a:t>Które w moim sercu jest.</a:t>
            </a:r>
            <a:endParaRPr lang="pl-PL" sz="4400" b="1" dirty="0"/>
          </a:p>
        </p:txBody>
      </p:sp>
    </p:spTree>
    <p:extLst>
      <p:ext uri="{BB962C8B-B14F-4D97-AF65-F5344CB8AC3E}">
        <p14:creationId xmlns="" xmlns:p14="http://schemas.microsoft.com/office/powerpoint/2010/main" val="2834208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433" cy="68582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obrazu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23528" y="980728"/>
            <a:ext cx="8496944" cy="531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l-PL" sz="4400" dirty="0" smtClean="0">
                <a:latin typeface="Comic Sans MS" pitchFamily="66" charset="0"/>
              </a:rPr>
              <a:t>REF: </a:t>
            </a:r>
            <a:r>
              <a:rPr lang="pl-PL" sz="4400" b="1" dirty="0" smtClean="0">
                <a:latin typeface="Comic Sans MS" pitchFamily="66" charset="0"/>
              </a:rPr>
              <a:t>Uroczysty dzień Komunii </a:t>
            </a:r>
            <a:endParaRPr lang="pl-PL" sz="4400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</a:pPr>
            <a:r>
              <a:rPr lang="pl-PL" sz="4400" b="1" dirty="0" smtClean="0">
                <a:latin typeface="Comic Sans MS" pitchFamily="66" charset="0"/>
              </a:rPr>
              <a:t>Jest największą mą radością </a:t>
            </a:r>
            <a:endParaRPr lang="pl-PL" sz="4400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</a:pPr>
            <a:r>
              <a:rPr lang="pl-PL" sz="4400" b="1" dirty="0" smtClean="0">
                <a:latin typeface="Comic Sans MS" pitchFamily="66" charset="0"/>
              </a:rPr>
              <a:t>Jezus żywy w moim sercu </a:t>
            </a:r>
            <a:endParaRPr lang="pl-PL" sz="4400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</a:pPr>
            <a:r>
              <a:rPr lang="pl-PL" sz="4400" b="1" dirty="0" smtClean="0">
                <a:latin typeface="Comic Sans MS" pitchFamily="66" charset="0"/>
              </a:rPr>
              <a:t>dziś objawił miłość swą.</a:t>
            </a:r>
            <a:endParaRPr lang="pl-PL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4208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431" cy="6858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19962" y="404663"/>
            <a:ext cx="91639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742950" algn="ctr">
              <a:lnSpc>
                <a:spcPct val="150000"/>
              </a:lnSpc>
              <a:buAutoNum type="arabicPeriod"/>
            </a:pPr>
            <a:r>
              <a:rPr lang="pl-PL" sz="3600" b="1" dirty="0" err="1" smtClean="0"/>
              <a:t>Bernatka</a:t>
            </a:r>
            <a:r>
              <a:rPr lang="pl-PL" sz="3600" b="1" dirty="0" smtClean="0"/>
              <a:t> </a:t>
            </a:r>
            <a:r>
              <a:rPr lang="pl-PL" sz="3600" b="1" dirty="0" smtClean="0"/>
              <a:t>dziewczynka szła po drzewo w las, </a:t>
            </a:r>
            <a:endParaRPr lang="pl-PL" sz="3600" b="1" dirty="0" smtClean="0"/>
          </a:p>
          <a:p>
            <a:pPr marL="1200150" lvl="1" indent="-742950" algn="ctr">
              <a:lnSpc>
                <a:spcPct val="150000"/>
              </a:lnSpc>
            </a:pPr>
            <a:r>
              <a:rPr lang="pl-PL" sz="3600" b="1" dirty="0" smtClean="0"/>
              <a:t>Anioł </a:t>
            </a:r>
            <a:r>
              <a:rPr lang="pl-PL" sz="3600" b="1" dirty="0" smtClean="0"/>
              <a:t>ją tam wiedzie, Bóg sam wybrał czas. </a:t>
            </a:r>
            <a:br>
              <a:rPr lang="pl-PL" sz="3600" b="1" dirty="0" smtClean="0"/>
            </a:br>
            <a:r>
              <a:rPr lang="pl-PL" sz="3600" b="1" dirty="0" smtClean="0"/>
              <a:t>Ref.: </a:t>
            </a:r>
            <a:r>
              <a:rPr lang="pl-PL" sz="3600" b="1" dirty="0" err="1" smtClean="0"/>
              <a:t>Ave</a:t>
            </a:r>
            <a:r>
              <a:rPr lang="pl-PL" sz="3600" b="1" dirty="0" smtClean="0"/>
              <a:t>, </a:t>
            </a:r>
            <a:r>
              <a:rPr lang="pl-PL" sz="3600" b="1" dirty="0" err="1" smtClean="0"/>
              <a:t>Ave</a:t>
            </a:r>
            <a:r>
              <a:rPr lang="pl-PL" sz="3600" b="1" dirty="0" smtClean="0"/>
              <a:t>, </a:t>
            </a:r>
            <a:r>
              <a:rPr lang="pl-PL" sz="3600" b="1" dirty="0" err="1" smtClean="0"/>
              <a:t>Ave</a:t>
            </a:r>
            <a:r>
              <a:rPr lang="pl-PL" sz="3600" b="1" dirty="0" smtClean="0"/>
              <a:t> Maryja, </a:t>
            </a:r>
            <a:br>
              <a:rPr lang="pl-PL" sz="3600" b="1" dirty="0" smtClean="0"/>
            </a:br>
            <a:r>
              <a:rPr lang="pl-PL" sz="3600" b="1" dirty="0" smtClean="0"/>
              <a:t>Zdrowaś, </a:t>
            </a:r>
            <a:r>
              <a:rPr lang="pl-PL" sz="3600" b="1" dirty="0" err="1" smtClean="0"/>
              <a:t>Zdrowaś</a:t>
            </a:r>
            <a:r>
              <a:rPr lang="pl-PL" sz="3600" b="1" dirty="0" smtClean="0"/>
              <a:t>, 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Zdrowaś</a:t>
            </a:r>
            <a:r>
              <a:rPr lang="pl-PL" sz="3600" b="1" dirty="0" smtClean="0"/>
              <a:t> </a:t>
            </a:r>
            <a:r>
              <a:rPr lang="pl-PL" sz="3600" b="1" dirty="0" smtClean="0"/>
              <a:t>Maryja</a:t>
            </a:r>
            <a:r>
              <a:rPr lang="pl-PL" sz="3600" dirty="0" smtClean="0"/>
              <a:t>.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160"/>
            <a:ext cx="2201543" cy="178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6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apeciarnia.pl/tapety/normalne/170003_dwa_aniolki_drzewo_promienie_golab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19962" y="404663"/>
            <a:ext cx="8048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742950" algn="ctr">
              <a:lnSpc>
                <a:spcPct val="200000"/>
              </a:lnSpc>
              <a:buAutoNum type="arabicPeriod"/>
            </a:pPr>
            <a:r>
              <a:rPr lang="pl-PL" sz="3600" b="1" dirty="0" smtClean="0"/>
              <a:t>Kiedyś, o Jezu, chodził po świecie </a:t>
            </a:r>
          </a:p>
          <a:p>
            <a:pPr marL="742950" indent="-742950" algn="ctr">
              <a:lnSpc>
                <a:spcPct val="200000"/>
              </a:lnSpc>
            </a:pPr>
            <a:r>
              <a:rPr lang="pl-PL" sz="3600" b="1" dirty="0" smtClean="0"/>
              <a:t>Brałeś dziateczki w </a:t>
            </a:r>
            <a:r>
              <a:rPr lang="pl-PL" sz="3600" b="1" dirty="0" err="1" smtClean="0"/>
              <a:t>obięcia</a:t>
            </a:r>
            <a:r>
              <a:rPr lang="pl-PL" sz="3600" b="1" dirty="0" smtClean="0"/>
              <a:t> swe. </a:t>
            </a:r>
            <a:br>
              <a:rPr lang="pl-PL" sz="3600" b="1" dirty="0" smtClean="0"/>
            </a:br>
            <a:r>
              <a:rPr lang="pl-PL" sz="3600" b="1" dirty="0" smtClean="0"/>
              <a:t>Patrz, tu przed Tobą stoi Twe dziecię</a:t>
            </a:r>
            <a:br>
              <a:rPr lang="pl-PL" sz="3600" b="1" dirty="0" smtClean="0"/>
            </a:br>
            <a:r>
              <a:rPr lang="pl-PL" sz="3600" b="1" dirty="0" smtClean="0"/>
              <a:t>Do Serca Twego przytul i mnie. </a:t>
            </a:r>
            <a:r>
              <a:rPr lang="pl-PL" sz="3600" dirty="0" smtClean="0"/>
              <a:t> 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160"/>
            <a:ext cx="2201543" cy="178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6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19962" y="404663"/>
            <a:ext cx="8048346" cy="4367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3600" dirty="0" smtClean="0"/>
              <a:t>2. </a:t>
            </a:r>
            <a:r>
              <a:rPr lang="pl-PL" sz="3600" b="1" dirty="0" smtClean="0"/>
              <a:t>Byłeś dzieciątkiem, Ty wielki Boże, </a:t>
            </a:r>
            <a:br>
              <a:rPr lang="pl-PL" sz="3600" b="1" dirty="0" smtClean="0"/>
            </a:br>
            <a:r>
              <a:rPr lang="pl-PL" sz="3600" b="1" dirty="0" smtClean="0"/>
              <a:t>W żłóbku płakałeś nad światem złym. </a:t>
            </a:r>
            <a:br>
              <a:rPr lang="pl-PL" sz="3600" b="1" dirty="0" smtClean="0"/>
            </a:br>
            <a:r>
              <a:rPr lang="pl-PL" sz="3600" b="1" dirty="0" smtClean="0"/>
              <a:t>Nie płacz, Dzieciątko, ja Ci w pokorze, </a:t>
            </a:r>
            <a:br>
              <a:rPr lang="pl-PL" sz="3600" b="1" dirty="0" smtClean="0"/>
            </a:br>
            <a:r>
              <a:rPr lang="pl-PL" sz="3600" b="1" dirty="0" smtClean="0"/>
              <a:t>Serce me daję, Ty mieszkaj w nim. 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160"/>
            <a:ext cx="2201543" cy="178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6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tapeta-dziewczynki-choinki-aniolki.na-pulpit.com/zdjecia/dziewczynki-choinki-aniolk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19962" y="404663"/>
            <a:ext cx="80483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3600" b="1" dirty="0">
                <a:latin typeface="Comic Sans MS" pitchFamily="66" charset="0"/>
              </a:rPr>
              <a:t>Panie przebacz nam,</a:t>
            </a:r>
          </a:p>
          <a:p>
            <a:pPr algn="ctr">
              <a:lnSpc>
                <a:spcPct val="200000"/>
              </a:lnSpc>
            </a:pPr>
            <a:r>
              <a:rPr lang="pl-PL" sz="3600" b="1" dirty="0">
                <a:latin typeface="Comic Sans MS" pitchFamily="66" charset="0"/>
              </a:rPr>
              <a:t>Ojcze zapomnij nam,</a:t>
            </a:r>
          </a:p>
          <a:p>
            <a:pPr algn="ctr">
              <a:lnSpc>
                <a:spcPct val="200000"/>
              </a:lnSpc>
            </a:pPr>
            <a:r>
              <a:rPr lang="pl-PL" sz="3600" b="1" dirty="0">
                <a:latin typeface="Comic Sans MS" pitchFamily="66" charset="0"/>
              </a:rPr>
              <a:t>Zapomnij nam nasze winy,</a:t>
            </a:r>
          </a:p>
          <a:p>
            <a:pPr algn="ctr">
              <a:lnSpc>
                <a:spcPct val="200000"/>
              </a:lnSpc>
            </a:pPr>
            <a:r>
              <a:rPr lang="pl-PL" sz="3600" b="1" dirty="0">
                <a:latin typeface="Comic Sans MS" pitchFamily="66" charset="0"/>
              </a:rPr>
              <a:t>Przywołaj, kiedy zbłądzimy,</a:t>
            </a:r>
          </a:p>
          <a:p>
            <a:pPr algn="ctr">
              <a:lnSpc>
                <a:spcPct val="200000"/>
              </a:lnSpc>
            </a:pPr>
            <a:r>
              <a:rPr lang="pl-PL" sz="3600" b="1" dirty="0">
                <a:latin typeface="Comic Sans MS" pitchFamily="66" charset="0"/>
              </a:rPr>
              <a:t>Ojcze zapomnij nam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160"/>
            <a:ext cx="2201543" cy="178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6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19962" y="404663"/>
            <a:ext cx="80483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3600" b="1" dirty="0" smtClean="0">
                <a:latin typeface="Comic Sans MS" pitchFamily="66" charset="0"/>
              </a:rPr>
              <a:t>Panie, przyjmij nas! </a:t>
            </a:r>
          </a:p>
          <a:p>
            <a:pPr algn="ctr">
              <a:lnSpc>
                <a:spcPct val="200000"/>
              </a:lnSpc>
            </a:pPr>
            <a:r>
              <a:rPr lang="pl-PL" sz="3600" b="1" dirty="0" smtClean="0">
                <a:latin typeface="Comic Sans MS" pitchFamily="66" charset="0"/>
              </a:rPr>
              <a:t>Ojcze, przygarnij nas! </a:t>
            </a:r>
          </a:p>
          <a:p>
            <a:pPr algn="ctr">
              <a:lnSpc>
                <a:spcPct val="200000"/>
              </a:lnSpc>
            </a:pPr>
            <a:r>
              <a:rPr lang="pl-PL" sz="3600" b="1" dirty="0" smtClean="0">
                <a:latin typeface="Comic Sans MS" pitchFamily="66" charset="0"/>
              </a:rPr>
              <a:t>I w swej ojcowskiej miłości, Ku naszej schyl się słabości!</a:t>
            </a:r>
          </a:p>
          <a:p>
            <a:pPr algn="ctr">
              <a:lnSpc>
                <a:spcPct val="200000"/>
              </a:lnSpc>
            </a:pPr>
            <a:r>
              <a:rPr lang="pl-PL" sz="3600" b="1" dirty="0" smtClean="0">
                <a:latin typeface="Comic Sans MS" pitchFamily="66" charset="0"/>
              </a:rPr>
              <a:t> Ojcze, przygarnij nas!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160"/>
            <a:ext cx="2201543" cy="178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6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253</Words>
  <Application>Microsoft Office PowerPoint</Application>
  <PresentationFormat>Pokaz na ekranie (4:3)</PresentationFormat>
  <Paragraphs>51</Paragraphs>
  <Slides>23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PC</dc:creator>
  <cp:lastModifiedBy>Antoni</cp:lastModifiedBy>
  <cp:revision>79</cp:revision>
  <dcterms:created xsi:type="dcterms:W3CDTF">2011-11-05T12:42:32Z</dcterms:created>
  <dcterms:modified xsi:type="dcterms:W3CDTF">2019-05-08T13:16:20Z</dcterms:modified>
</cp:coreProperties>
</file>